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Masters/slideMaster19.xml" ContentType="application/vnd.openxmlformats-officedocument.presentationml.slideMaster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Masters/slideMaster17.xml" ContentType="application/vnd.openxmlformats-officedocument.presentationml.slideMaster+xml"/>
  <Override PartName="/ppt/slideMasters/slideMaster26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8.xml" ContentType="application/vnd.openxmlformats-officedocument.theme+xml"/>
  <Override PartName="/ppt/theme/theme29.xml" ContentType="application/vnd.openxmlformats-officedocument.theme+xml"/>
  <Override PartName="/ppt/slideMasters/slideMaster15.xml" ContentType="application/vnd.openxmlformats-officedocument.presentationml.slideMaster+xml"/>
  <Override PartName="/ppt/slideMasters/slideMaster24.xml" ContentType="application/vnd.openxmlformats-officedocument.presentationml.slideMaster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heme/theme16.xml" ContentType="application/vnd.openxmlformats-officedocument.theme+xml"/>
  <Override PartName="/ppt/theme/theme27.xml" ContentType="application/vnd.openxmlformats-officedocument.them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22.xml" ContentType="application/vnd.openxmlformats-officedocument.presentationml.slideMaster+xml"/>
  <Override PartName="/ppt/theme/theme14.xml" ContentType="application/vnd.openxmlformats-officedocument.theme+xml"/>
  <Override PartName="/ppt/theme/theme23.xml" ContentType="application/vnd.openxmlformats-officedocument.theme+xml"/>
  <Override PartName="/ppt/theme/theme25.xml" ContentType="application/vnd.openxmlformats-officedocument.them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Masters/slideMaster18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9.xml" ContentType="application/vnd.openxmlformats-officedocument.theme+xml"/>
  <Override PartName="/ppt/theme/theme28.xml" ContentType="application/vnd.openxmlformats-officedocument.theme+xml"/>
  <Override PartName="/docProps/app.xml" ContentType="application/vnd.openxmlformats-officedocument.extended-properties+xml"/>
  <Override PartName="/ppt/slideMasters/slideMaster14.xml" ContentType="application/vnd.openxmlformats-officedocument.presentationml.slideMaster+xml"/>
  <Override PartName="/ppt/slideMasters/slideMaster23.xml" ContentType="application/vnd.openxmlformats-officedocument.presentationml.slideMaster+xml"/>
  <Override PartName="/ppt/theme/theme17.xml" ContentType="application/vnd.openxmlformats-officedocument.theme+xml"/>
  <Override PartName="/ppt/theme/theme26.xml" ContentType="application/vnd.openxmlformats-officedocument.them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theme/theme2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  <p:sldMasterId id="2147483676" r:id="rId10"/>
    <p:sldMasterId id="2147483678" r:id="rId11"/>
    <p:sldMasterId id="2147483680" r:id="rId12"/>
    <p:sldMasterId id="2147483682" r:id="rId13"/>
    <p:sldMasterId id="2147483684" r:id="rId14"/>
    <p:sldMasterId id="2147483686" r:id="rId15"/>
    <p:sldMasterId id="2147483688" r:id="rId16"/>
    <p:sldMasterId id="2147483690" r:id="rId17"/>
    <p:sldMasterId id="2147483692" r:id="rId18"/>
    <p:sldMasterId id="2147483694" r:id="rId19"/>
    <p:sldMasterId id="2147483696" r:id="rId20"/>
    <p:sldMasterId id="2147483698" r:id="rId21"/>
    <p:sldMasterId id="2147483700" r:id="rId22"/>
    <p:sldMasterId id="2147483706" r:id="rId23"/>
    <p:sldMasterId id="2147483708" r:id="rId24"/>
    <p:sldMasterId id="2147483710" r:id="rId25"/>
    <p:sldMasterId id="2147483714" r:id="rId26"/>
    <p:sldMasterId id="2147483718" r:id="rId27"/>
  </p:sldMasterIdLst>
  <p:notesMasterIdLst>
    <p:notesMasterId r:id="rId29"/>
  </p:notesMasterIdLst>
  <p:handoutMasterIdLst>
    <p:handoutMasterId r:id="rId30"/>
  </p:handoutMasterIdLst>
  <p:sldIdLst>
    <p:sldId id="286" r:id="rId28"/>
  </p:sldIdLst>
  <p:sldSz cx="9906000" cy="6858000" type="A4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FF00FF"/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102" y="-25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84"/>
    </p:cViewPr>
  </p:sorterViewPr>
  <p:notesViewPr>
    <p:cSldViewPr snapToGrid="0">
      <p:cViewPr varScale="1">
        <p:scale>
          <a:sx n="85" d="100"/>
          <a:sy n="85" d="100"/>
        </p:scale>
        <p:origin x="-1974" y="-96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9491C2-4D14-4078-A1D9-2FB94712D335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CDB718-E78B-4D06-9A09-5C0BF33EA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5B53E7-20F5-4EFD-916D-39275F0A3E3F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9963" y="692150"/>
            <a:ext cx="49942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379913"/>
            <a:ext cx="5546725" cy="4148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4CE596-0E99-43E1-8278-F96B1F4A1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2B9C-FF0D-4767-A227-3752FE4BC6BA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E1CE7-7A61-4828-AAF0-917B2EDCB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0A390-4703-484B-B5ED-7DB4939C2901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226F2-4D76-4CA2-A349-7AAE3E55C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3FC8-8D94-4324-8258-D9FE8F2C645F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5B23E-5A8C-4E93-8D90-9ADC80EA4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AE656-B175-4513-BD9C-DA6A4550CB2A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3DA6D-F1B8-43A2-A2ED-381560A93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406D0-3B14-46E7-B564-3234CD5C84E4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17F65-FA86-4B73-AC5A-721AD3314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2C969-BB48-459B-8ADD-20C274F66DA0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872EA-6E7A-4A11-BE9C-D727A28E2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0F2C-DA1D-46D9-8082-9C3A72A48732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CBD37-9E93-469C-A45E-2DE58E81E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93B5C-534A-45E8-9AAA-757047F97874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23628-B488-4D12-8196-ADD9AF921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A06A2-9645-49BB-A498-89FD7C56A515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CC018-904E-49DC-BCA2-537E477A0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D441F-C8F1-4B31-83AC-48AB4B1609EE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4B089-EBFD-41C7-8D76-290D7FCD4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393DA-393F-4A5C-9072-BCFCF714D9ED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DA655-C0EC-40D6-81E0-60D7D6D68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225E49-DDDF-49DA-AA34-2B8E42DA4546}" type="datetimeFigureOut">
              <a:rPr lang="en-US"/>
              <a:pPr>
                <a:defRPr/>
              </a:pPr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333069-154A-49BE-8E65-4C10AE560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26" r:id="rId4"/>
    <p:sldLayoutId id="2147483725" r:id="rId5"/>
    <p:sldLayoutId id="2147483724" r:id="rId6"/>
    <p:sldLayoutId id="2147483723" r:id="rId7"/>
    <p:sldLayoutId id="2147483722" r:id="rId8"/>
    <p:sldLayoutId id="2147483721" r:id="rId9"/>
    <p:sldLayoutId id="2147483720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BB822D9-A548-4069-8694-1EBBC3304F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E2D08A7-36C9-46C2-8F36-0924E8E29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5546025-71F2-4FFC-A5E8-32975E3C78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941FD1C-B14B-4E89-8FCA-F15A98D61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370E392-10F0-4175-96B1-DAFD96391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316440-AAEF-4E75-85E4-A2D054F83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EB674299-2BB4-42F9-9FCE-0C829AABC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899A331-2E16-4212-B3EC-7F15BBD5B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F6693DE-EFCF-4FAB-BA08-BB3A12E57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AC38E36-E592-4BF7-A5F8-8D5041FA1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7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7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7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3A81108A-2354-45CC-804B-979A637EE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7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7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7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C4F29DC1-8DFC-409A-8935-A8AB17588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BB90109D-7DF6-45DA-9291-609538022D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B3F7699E-1AC1-48F2-BC99-E0F6115CC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3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4978971-758F-4412-AB71-AF02680CA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3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AC387CD-BE36-42E8-9199-808C7003C2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3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751B69C-3494-457A-93AB-4A838DF69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3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F2CD9F73-DCFA-44D1-ABE5-721DD4849F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E0F99F7-0FD6-4BF0-9C4F-03023B83D4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3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3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9C7E09A-931F-409F-9B77-2D1B8F6161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8F80F7-4C45-4240-AF55-865BD9BA4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60264B31-A07B-4E36-8511-38A8B45EBD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03BB0C10-4E79-40DC-86DC-7BD14CE59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16F6D3F7-CBAF-4FC5-B848-69EA33A70F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95C0D4C-66D3-42FC-930E-6D9924B6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82"/>
            </a:gs>
            <a:gs pos="100000">
              <a:srgbClr val="0047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4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A95EEB14-4A7B-498B-B053-89F330073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806" name="Group 54"/>
          <p:cNvGraphicFramePr>
            <a:graphicFrameLocks noGrp="1"/>
          </p:cNvGraphicFramePr>
          <p:nvPr/>
        </p:nvGraphicFramePr>
        <p:xfrm>
          <a:off x="392113" y="969963"/>
          <a:ext cx="9121775" cy="5093340"/>
        </p:xfrm>
        <a:graphic>
          <a:graphicData uri="http://schemas.openxmlformats.org/drawingml/2006/table">
            <a:tbl>
              <a:tblPr/>
              <a:tblGrid>
                <a:gridCol w="992187"/>
                <a:gridCol w="3933825"/>
                <a:gridCol w="4195763"/>
              </a:tblGrid>
              <a:tr h="271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Element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Biological Group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1,61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2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0,59 cm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hight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1,19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0.75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sym typeface="Symbol" pitchFamily="18" charset="2"/>
                        </a:rPr>
                        <a:t>1,69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0,75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804" name="Text Box 325"/>
          <p:cNvSpPr txBox="1">
            <a:spLocks noChangeArrowheads="1"/>
          </p:cNvSpPr>
          <p:nvPr/>
        </p:nvSpPr>
        <p:spPr bwMode="auto">
          <a:xfrm>
            <a:off x="2168525" y="273050"/>
            <a:ext cx="5546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latin typeface="Calibri" pitchFamily="34" charset="0"/>
              </a:rPr>
              <a:t>Table formatting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7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9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0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3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7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4_Blank Presentation">
  <a:themeElements>
    <a:clrScheme name="2_Blank Presentatio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5_Blank Presentation">
  <a:themeElements>
    <a:clrScheme name="2_Blank Presentatio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6_Blank Presentation">
  <a:themeElements>
    <a:clrScheme name="2_Blank Presentatio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8_Blank Presentation">
  <a:themeElements>
    <a:clrScheme name="2_Blank Presentatio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lank Presentation">
  <a:themeElements>
    <a:clrScheme name="2_Blank Presentatio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2_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3406</TotalTime>
  <Words>14</Words>
  <Application>Microsoft Office PowerPoint</Application>
  <PresentationFormat>Лист A4 (210x297 мм)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27</vt:i4>
      </vt:variant>
      <vt:variant>
        <vt:lpstr>Заголовки слайдов</vt:lpstr>
      </vt:variant>
      <vt:variant>
        <vt:i4>1</vt:i4>
      </vt:variant>
    </vt:vector>
  </HeadingPairs>
  <TitlesOfParts>
    <vt:vector size="28" baseType="lpstr">
      <vt:lpstr>Office Theme</vt:lpstr>
      <vt:lpstr>1_Blank Presentation</vt:lpstr>
      <vt:lpstr>2_Blank Presentation</vt:lpstr>
      <vt:lpstr>1_Default Design</vt:lpstr>
      <vt:lpstr>2_Default Design</vt:lpstr>
      <vt:lpstr>Default Design</vt:lpstr>
      <vt:lpstr>3_Default Design</vt:lpstr>
      <vt:lpstr>4_Default Design</vt:lpstr>
      <vt:lpstr>5_Default Design</vt:lpstr>
      <vt:lpstr>6_Default Design</vt:lpstr>
      <vt:lpstr>7_Default Design</vt:lpstr>
      <vt:lpstr>8_Default Design</vt:lpstr>
      <vt:lpstr>9_Default Design</vt:lpstr>
      <vt:lpstr>10_Default Design</vt:lpstr>
      <vt:lpstr>11_Default Design</vt:lpstr>
      <vt:lpstr>12_Default Design</vt:lpstr>
      <vt:lpstr>13_Default Design</vt:lpstr>
      <vt:lpstr>14_Default Design</vt:lpstr>
      <vt:lpstr>15_Default Design</vt:lpstr>
      <vt:lpstr>3_Blank Presentation</vt:lpstr>
      <vt:lpstr>16_Default Design</vt:lpstr>
      <vt:lpstr>17_Default Design</vt:lpstr>
      <vt:lpstr>4_Blank Presentation</vt:lpstr>
      <vt:lpstr>5_Blank Presentation</vt:lpstr>
      <vt:lpstr>6_Blank Presentation</vt:lpstr>
      <vt:lpstr>8_Blank Presentation</vt:lpstr>
      <vt:lpstr>21_Default Design</vt:lpstr>
      <vt:lpstr>Слайд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Гость</cp:lastModifiedBy>
  <cp:revision>259</cp:revision>
  <dcterms:created xsi:type="dcterms:W3CDTF">2010-03-31T21:38:15Z</dcterms:created>
  <dcterms:modified xsi:type="dcterms:W3CDTF">2012-03-29T11:56:55Z</dcterms:modified>
</cp:coreProperties>
</file>